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1" r:id="rId2"/>
    <p:sldId id="263" r:id="rId3"/>
    <p:sldId id="260" r:id="rId4"/>
    <p:sldId id="264" r:id="rId5"/>
    <p:sldId id="265" r:id="rId6"/>
    <p:sldId id="266" r:id="rId7"/>
    <p:sldId id="267" r:id="rId8"/>
    <p:sldId id="268" r:id="rId9"/>
  </p:sldIdLst>
  <p:sldSz cx="9144000" cy="6858000" type="screen4x3"/>
  <p:notesSz cx="6781800" cy="9912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642"/>
    <a:srgbClr val="000E2A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56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1451" y="0"/>
            <a:ext cx="2938780" cy="4956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228DA7-352F-48BB-B616-4F9A07E09558}" type="datetimeFigureOut">
              <a:rPr lang="en-GB" smtClean="0"/>
              <a:pPr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15012"/>
            <a:ext cx="2938780" cy="4956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1451" y="9415012"/>
            <a:ext cx="2938780" cy="4956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6CBC4-283D-4169-BDC7-6F83B7CC51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7447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56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1451" y="0"/>
            <a:ext cx="2938780" cy="4956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5CB83-D446-4902-9B76-E2A653A524A3}" type="datetimeFigureOut">
              <a:rPr lang="en-GB" smtClean="0"/>
              <a:pPr/>
              <a:t>13/04/2015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2950"/>
            <a:ext cx="4956175" cy="3717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180" y="4708366"/>
            <a:ext cx="5425440" cy="44605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15012"/>
            <a:ext cx="2938780" cy="4956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1451" y="9415012"/>
            <a:ext cx="2938780" cy="4956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46CA8-FF01-4CD4-979E-2DBBEF27D2B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7683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239A-C7B6-47A0-ACE6-740B5A8B6F34}" type="datetime1">
              <a:rPr lang="en-GB" smtClean="0"/>
              <a:t>13/04/2015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8672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FEA7A-0C55-4852-AA2B-1E08F3EE0929}" type="datetime1">
              <a:rPr lang="en-GB" smtClean="0"/>
              <a:t>13/04/2015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DB3D-0E80-44A5-8D7C-F890E495C96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3485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3EA08-A347-4888-9321-E0833A236976}" type="datetime1">
              <a:rPr lang="en-GB" smtClean="0"/>
              <a:t>13/04/2015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DB3D-0E80-44A5-8D7C-F890E495C96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3034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dirty="0" smtClean="0"/>
              <a:t>5085 Plan &amp; Dev </a:t>
            </a:r>
            <a:r>
              <a:rPr lang="en-GB" altLang="en-US" dirty="0" err="1" smtClean="0"/>
              <a:t>Ap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0AAD4-C516-4940-A404-79C55DEF40AE}" type="datetime1">
              <a:rPr lang="en-GB" smtClean="0"/>
              <a:t>13/04/2015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93704" y="6165304"/>
            <a:ext cx="802432" cy="365125"/>
          </a:xfrm>
        </p:spPr>
        <p:txBody>
          <a:bodyPr/>
          <a:lstStyle>
            <a:lvl1pPr>
              <a:defRPr sz="3200">
                <a:solidFill>
                  <a:srgbClr val="001642"/>
                </a:solidFill>
              </a:defRPr>
            </a:lvl1pPr>
          </a:lstStyle>
          <a:p>
            <a:fld id="{4A94DB3D-0E80-44A5-8D7C-F890E495C96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 descr="BCU new logo.jpg"/>
          <p:cNvPicPr>
            <a:picLocks noChangeAspect="1"/>
          </p:cNvPicPr>
          <p:nvPr userDrawn="1"/>
        </p:nvPicPr>
        <p:blipFill>
          <a:blip r:embed="rId2" cstate="print"/>
          <a:srcRect r="71183"/>
          <a:stretch>
            <a:fillRect/>
          </a:stretch>
        </p:blipFill>
        <p:spPr>
          <a:xfrm>
            <a:off x="7500958" y="142852"/>
            <a:ext cx="1419204" cy="136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323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2FD9-70F3-4341-A52B-B5BCBF672C57}" type="datetime1">
              <a:rPr lang="en-GB" smtClean="0"/>
              <a:t>13/04/2015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DB3D-0E80-44A5-8D7C-F890E495C96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9406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E8FA-5DDC-4895-92DD-6B388269E331}" type="datetime1">
              <a:rPr lang="en-GB" smtClean="0"/>
              <a:t>13/04/2015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DB3D-0E80-44A5-8D7C-F890E495C96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1001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F06C-319B-4D12-B09D-07EEDDBF39AF}" type="datetime1">
              <a:rPr lang="en-GB" smtClean="0"/>
              <a:t>13/04/2015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DB3D-0E80-44A5-8D7C-F890E495C96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7192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AD9C0-1D5F-401A-B342-3896779C479F}" type="datetime1">
              <a:rPr lang="en-GB" smtClean="0"/>
              <a:t>13/04/2015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DB3D-0E80-44A5-8D7C-F890E495C96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1644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BD7F-948E-4136-85BA-ACB588A3588B}" type="datetime1">
              <a:rPr lang="en-GB" smtClean="0"/>
              <a:t>13/04/2015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DB3D-0E80-44A5-8D7C-F890E495C96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9802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8C567-D3A0-4B0D-ADB7-7FF7FF0A0186}" type="datetime1">
              <a:rPr lang="en-GB" smtClean="0"/>
              <a:t>13/04/2015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DB3D-0E80-44A5-8D7C-F890E495C96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9341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9D8D-FE02-4A8C-A4EA-1CCA12721D48}" type="datetime1">
              <a:rPr lang="en-GB" smtClean="0"/>
              <a:t>13/04/2015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DB3D-0E80-44A5-8D7C-F890E495C96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2269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83595-B422-4A99-A84C-19CC59C76883}" type="datetime1">
              <a:rPr lang="en-GB" smtClean="0"/>
              <a:t>13/04/2015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799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4008" y="6356350"/>
            <a:ext cx="802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A94DB3D-0E80-44A5-8D7C-F890E495C96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 descr="BCU new logo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5715040" y="5882523"/>
            <a:ext cx="3357554" cy="93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191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centreofenterprise.com/strategic-spatial-framework-plan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Game of Growth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Greater Birmingham and Solihull Local Enterprise Partnership </a:t>
            </a:r>
          </a:p>
          <a:p>
            <a:r>
              <a:rPr lang="en-GB" dirty="0" smtClean="0"/>
              <a:t>Spatial Plan exercise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1172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Purpose 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 gather views on the draft spatial plan of the GBSLEP</a:t>
            </a:r>
          </a:p>
          <a:p>
            <a:r>
              <a:rPr lang="en-GB" dirty="0" smtClean="0"/>
              <a:t>Series of workshop events across the GBSLEP</a:t>
            </a:r>
          </a:p>
          <a:p>
            <a:r>
              <a:rPr lang="en-GB" dirty="0" smtClean="0"/>
              <a:t>Game designed to gather views on the different models of growth using specific scenario type questions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DB3D-0E80-44A5-8D7C-F890E495C966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4892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Audience 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/>
              <a:t>Policy and Practice professionals </a:t>
            </a:r>
          </a:p>
          <a:p>
            <a:r>
              <a:rPr lang="en-GB" altLang="en-US" dirty="0" smtClean="0"/>
              <a:t>Agencies </a:t>
            </a:r>
          </a:p>
          <a:p>
            <a:r>
              <a:rPr lang="en-GB" altLang="en-US" dirty="0" smtClean="0"/>
              <a:t>NGOs </a:t>
            </a:r>
          </a:p>
          <a:p>
            <a:r>
              <a:rPr lang="en-GB" altLang="en-US" dirty="0" smtClean="0"/>
              <a:t>Economic development and growth interests </a:t>
            </a:r>
          </a:p>
          <a:p>
            <a:r>
              <a:rPr lang="en-GB" altLang="en-US" dirty="0" smtClean="0"/>
              <a:t>Publics who asked (web publicity)</a:t>
            </a:r>
            <a:endParaRPr lang="en-GB" altLang="en-US" dirty="0"/>
          </a:p>
          <a:p>
            <a:pPr marL="0" indent="0">
              <a:buNone/>
            </a:pP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7895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DB3D-0E80-44A5-8D7C-F890E495C966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7464"/>
            <a:ext cx="5055218" cy="6846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4937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DB3D-0E80-44A5-8D7C-F890E495C966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00" y="1802181"/>
            <a:ext cx="7992000" cy="412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1756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happened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4 events held across region</a:t>
            </a:r>
          </a:p>
          <a:p>
            <a:r>
              <a:rPr lang="en-GB" dirty="0" smtClean="0"/>
              <a:t>Very positive feedback and engagement</a:t>
            </a:r>
          </a:p>
          <a:p>
            <a:r>
              <a:rPr lang="en-GB" dirty="0" smtClean="0"/>
              <a:t>Facilitator noted key points on flip chart </a:t>
            </a:r>
          </a:p>
          <a:p>
            <a:r>
              <a:rPr lang="en-GB" dirty="0" smtClean="0"/>
              <a:t>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DB3D-0E80-44A5-8D7C-F890E495C966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67544" y="3356992"/>
            <a:ext cx="3515883" cy="26369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764021" y="3284984"/>
            <a:ext cx="3611894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095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happened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Game /Questions design 10 days plus full group meeting</a:t>
            </a:r>
          </a:p>
          <a:p>
            <a:r>
              <a:rPr lang="en-GB" dirty="0" smtClean="0"/>
              <a:t>4 workshops held involving over 160 people </a:t>
            </a:r>
          </a:p>
          <a:p>
            <a:r>
              <a:rPr lang="en-GB" dirty="0" smtClean="0"/>
              <a:t>Accompanied survey questionnaire for individual completion</a:t>
            </a:r>
          </a:p>
          <a:p>
            <a:r>
              <a:rPr lang="en-GB" dirty="0" smtClean="0">
                <a:hlinkClick r:id="rId2"/>
              </a:rPr>
              <a:t>http</a:t>
            </a:r>
            <a:r>
              <a:rPr lang="en-GB" dirty="0">
                <a:hlinkClick r:id="rId2"/>
              </a:rPr>
              <a:t>://centreofenterprise.com/strategic-spatial-framework-plan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r>
              <a:rPr lang="en-GB" dirty="0" smtClean="0"/>
              <a:t>Currently using responses for further iteration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DB3D-0E80-44A5-8D7C-F890E495C966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561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Lessons learnt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Great evaluations BUT……….</a:t>
            </a:r>
          </a:p>
          <a:p>
            <a:r>
              <a:rPr lang="en-GB" dirty="0" smtClean="0"/>
              <a:t>Need </a:t>
            </a:r>
            <a:r>
              <a:rPr lang="en-GB" dirty="0"/>
              <a:t>to decide at outset how data collected is to be analysed/used</a:t>
            </a:r>
          </a:p>
          <a:p>
            <a:r>
              <a:rPr lang="en-GB" dirty="0" smtClean="0"/>
              <a:t>Issue of qualitative data acceptability for policy and decision-makers </a:t>
            </a:r>
          </a:p>
          <a:p>
            <a:r>
              <a:rPr lang="en-GB" dirty="0" smtClean="0"/>
              <a:t>Secure individual responses after group discussion</a:t>
            </a:r>
          </a:p>
          <a:p>
            <a:r>
              <a:rPr lang="en-GB" dirty="0" smtClean="0"/>
              <a:t>Time invested vs value got out.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DB3D-0E80-44A5-8D7C-F890E495C966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8120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170</Words>
  <Application>Microsoft Office PowerPoint</Application>
  <PresentationFormat>On-screen Show (4:3)</PresentationFormat>
  <Paragraphs>37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The Game of Growth </vt:lpstr>
      <vt:lpstr>Purpose </vt:lpstr>
      <vt:lpstr>Audience </vt:lpstr>
      <vt:lpstr>PowerPoint Presentation</vt:lpstr>
      <vt:lpstr>Questions </vt:lpstr>
      <vt:lpstr>What happened </vt:lpstr>
      <vt:lpstr>What happened </vt:lpstr>
      <vt:lpstr>Lessons learnt </vt:lpstr>
    </vt:vector>
  </TitlesOfParts>
  <Company>Birmingham City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ID110846</dc:creator>
  <cp:lastModifiedBy>Alister Scott</cp:lastModifiedBy>
  <cp:revision>55</cp:revision>
  <cp:lastPrinted>2014-09-22T08:12:12Z</cp:lastPrinted>
  <dcterms:created xsi:type="dcterms:W3CDTF">2013-03-12T13:27:14Z</dcterms:created>
  <dcterms:modified xsi:type="dcterms:W3CDTF">2015-04-13T18:10:35Z</dcterms:modified>
</cp:coreProperties>
</file>